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Default Extension="gif" ContentType="image/gif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74" d="100"/>
          <a:sy n="74" d="100"/>
        </p:scale>
        <p:origin x="-13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CC120-846E-0243-AB99-AA7CB582444C}" type="datetimeFigureOut">
              <a:rPr lang="en-US" smtClean="0"/>
              <a:t>5/6/11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ED813-2A6A-A84E-8817-FBEB956C31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CC120-846E-0243-AB99-AA7CB582444C}" type="datetimeFigureOut">
              <a:rPr lang="en-US" smtClean="0"/>
              <a:t>5/6/11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ED813-2A6A-A84E-8817-FBEB956C31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CC120-846E-0243-AB99-AA7CB582444C}" type="datetimeFigureOut">
              <a:rPr lang="en-US" smtClean="0"/>
              <a:t>5/6/11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ED813-2A6A-A84E-8817-FBEB956C31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CC120-846E-0243-AB99-AA7CB582444C}" type="datetimeFigureOut">
              <a:rPr lang="en-US" smtClean="0"/>
              <a:t>5/6/11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ED813-2A6A-A84E-8817-FBEB956C31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CC120-846E-0243-AB99-AA7CB582444C}" type="datetimeFigureOut">
              <a:rPr lang="en-US" smtClean="0"/>
              <a:t>5/6/11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ED813-2A6A-A84E-8817-FBEB956C31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CC120-846E-0243-AB99-AA7CB582444C}" type="datetimeFigureOut">
              <a:rPr lang="en-US" smtClean="0"/>
              <a:t>5/6/11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ED813-2A6A-A84E-8817-FBEB956C31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CC120-846E-0243-AB99-AA7CB582444C}" type="datetimeFigureOut">
              <a:rPr lang="en-US" smtClean="0"/>
              <a:t>5/6/11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ED813-2A6A-A84E-8817-FBEB956C31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CC120-846E-0243-AB99-AA7CB582444C}" type="datetimeFigureOut">
              <a:rPr lang="en-US" smtClean="0"/>
              <a:t>5/6/11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ED813-2A6A-A84E-8817-FBEB956C31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CC120-846E-0243-AB99-AA7CB582444C}" type="datetimeFigureOut">
              <a:rPr lang="en-US" smtClean="0"/>
              <a:t>5/6/11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ED813-2A6A-A84E-8817-FBEB956C31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CC120-846E-0243-AB99-AA7CB582444C}" type="datetimeFigureOut">
              <a:rPr lang="en-US" smtClean="0"/>
              <a:t>5/6/11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ED813-2A6A-A84E-8817-FBEB956C31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CC120-846E-0243-AB99-AA7CB582444C}" type="datetimeFigureOut">
              <a:rPr lang="en-US" smtClean="0"/>
              <a:t>5/6/11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ED813-2A6A-A84E-8817-FBEB956C31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8CC120-846E-0243-AB99-AA7CB582444C}" type="datetimeFigureOut">
              <a:rPr lang="en-US" smtClean="0"/>
              <a:t>5/6/11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AED813-2A6A-A84E-8817-FBEB956C315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gi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Rabbit-Duck-Optical-Illusio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1738"/>
            <a:ext cx="9415554" cy="63496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ultiple-meanings-optical-illusion-2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042324"/>
            <a:ext cx="8858149" cy="36598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umblr_ligjn194lY1qe1rouo5_500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8906" y="0"/>
            <a:ext cx="6858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207099baa6aaThe_Man_in_the_Coffee_Beans_Optical_Illusions-s498x342-62238-58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27888"/>
            <a:ext cx="9144000" cy="62796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kullorLadyinMirro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4296" y="-1"/>
            <a:ext cx="6942237" cy="68280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ift.gif"/>
          <p:cNvPicPr>
            <a:picLocks noChangeAspect="1"/>
          </p:cNvPicPr>
          <p:nvPr/>
        </p:nvPicPr>
        <p:blipFill>
          <a:blip r:embed="rId2"/>
          <a:srcRect b="6782"/>
          <a:stretch>
            <a:fillRect/>
          </a:stretch>
        </p:blipFill>
        <p:spPr>
          <a:xfrm>
            <a:off x="-357918" y="1095373"/>
            <a:ext cx="10175596" cy="36419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pinning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7346" y="-1"/>
            <a:ext cx="5098015" cy="67973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0</Words>
  <Application>Microsoft Macintosh PowerPoint</Application>
  <PresentationFormat>On-screen Show (4:3)</PresentationFormat>
  <Paragraphs>0</Paragraphs>
  <Slides>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Company>Eastford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Student</dc:creator>
  <cp:lastModifiedBy>Student</cp:lastModifiedBy>
  <cp:revision>1</cp:revision>
  <dcterms:created xsi:type="dcterms:W3CDTF">2011-05-06T16:18:18Z</dcterms:created>
  <dcterms:modified xsi:type="dcterms:W3CDTF">2011-05-06T16:43:25Z</dcterms:modified>
</cp:coreProperties>
</file>